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間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17/11/04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MxeDMPvSn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Ice Break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Orlando Report2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2017.11.6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9898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3077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Day4 : Magic Kingdom</a:t>
            </a:r>
            <a:endParaRPr kumimoji="1" lang="ja-JP" altLang="en-US" sz="2800" dirty="0"/>
          </a:p>
        </p:txBody>
      </p:sp>
      <p:pic>
        <p:nvPicPr>
          <p:cNvPr id="5" name="図 4" descr="IMG_698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2" y="1133265"/>
            <a:ext cx="3561236" cy="5341854"/>
          </a:xfrm>
          <a:prstGeom prst="rect">
            <a:avLst/>
          </a:prstGeom>
        </p:spPr>
      </p:pic>
      <p:pic>
        <p:nvPicPr>
          <p:cNvPr id="7" name="図 6" descr="magic-kingd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99" y="1133265"/>
            <a:ext cx="2404706" cy="2750132"/>
          </a:xfrm>
          <a:prstGeom prst="rect">
            <a:avLst/>
          </a:prstGeom>
        </p:spPr>
      </p:pic>
      <p:pic>
        <p:nvPicPr>
          <p:cNvPr id="8" name="図 7" descr="IMG_698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3922331"/>
            <a:ext cx="4553113" cy="2562127"/>
          </a:xfrm>
          <a:prstGeom prst="rect">
            <a:avLst/>
          </a:prstGeom>
        </p:spPr>
      </p:pic>
      <p:pic>
        <p:nvPicPr>
          <p:cNvPr id="10" name="図 9" descr="IMG_699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7193" y="1480351"/>
            <a:ext cx="2776693" cy="20825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304356" y="1133265"/>
            <a:ext cx="2101345" cy="2462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Projection Mapping &amp; Fireworks</a:t>
            </a:r>
            <a:endParaRPr kumimoji="1" lang="ja-JP" altLang="en-US" sz="1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92080" y="6165304"/>
            <a:ext cx="2101345" cy="2462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Speaking Mickey</a:t>
            </a:r>
            <a:endParaRPr kumimoji="1" lang="ja-JP" altLang="en-US" sz="1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59632" y="1124744"/>
            <a:ext cx="2101345" cy="2462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Cinderella Castle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2234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3077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Day5 : Hollywood Studios </a:t>
            </a:r>
            <a:br>
              <a:rPr kumimoji="1" lang="en-US" altLang="ja-JP" sz="2800" dirty="0" smtClean="0"/>
            </a:br>
            <a:endParaRPr kumimoji="1" lang="ja-JP" altLang="en-US" sz="2800" dirty="0"/>
          </a:p>
        </p:txBody>
      </p:sp>
      <p:pic>
        <p:nvPicPr>
          <p:cNvPr id="5" name="図 4" descr="IMG_833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6089" y="2451201"/>
            <a:ext cx="5231446" cy="2943838"/>
          </a:xfrm>
          <a:prstGeom prst="rect">
            <a:avLst/>
          </a:prstGeom>
        </p:spPr>
      </p:pic>
      <p:pic>
        <p:nvPicPr>
          <p:cNvPr id="6" name="図 5" descr="IMG_834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54582" y="2466633"/>
            <a:ext cx="5302033" cy="2983559"/>
          </a:xfrm>
          <a:prstGeom prst="rect">
            <a:avLst/>
          </a:prstGeom>
        </p:spPr>
      </p:pic>
      <p:sp>
        <p:nvSpPr>
          <p:cNvPr id="7" name="円形吹き出し 6"/>
          <p:cNvSpPr/>
          <p:nvPr/>
        </p:nvSpPr>
        <p:spPr>
          <a:xfrm>
            <a:off x="6993981" y="1008564"/>
            <a:ext cx="1792850" cy="1232688"/>
          </a:xfrm>
          <a:prstGeom prst="wedgeEllipseCallout">
            <a:avLst>
              <a:gd name="adj1" fmla="val -47493"/>
              <a:gd name="adj2" fmla="val 690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/>
              <a:t>I respect you.</a:t>
            </a:r>
            <a:endParaRPr kumimoji="1" lang="ja-JP" altLang="en-US" sz="1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38137" y="5090432"/>
            <a:ext cx="7146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 smtClean="0"/>
              <a:t>I met him at last and said </a:t>
            </a:r>
            <a:r>
              <a:rPr kumimoji="1" lang="mr-IN" altLang="ja-JP" sz="4000" dirty="0" smtClean="0"/>
              <a:t>…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7200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3077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Day5 : Hollywood Studios </a:t>
            </a:r>
            <a:br>
              <a:rPr kumimoji="1" lang="en-US" altLang="ja-JP" sz="2800" dirty="0" smtClean="0"/>
            </a:br>
            <a:endParaRPr kumimoji="1" lang="ja-JP" altLang="en-US" sz="2800" dirty="0"/>
          </a:p>
        </p:txBody>
      </p:sp>
      <p:pic>
        <p:nvPicPr>
          <p:cNvPr id="5" name="図 4" descr="IMG_835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88" y="1250663"/>
            <a:ext cx="4049275" cy="2278607"/>
          </a:xfrm>
          <a:prstGeom prst="rect">
            <a:avLst/>
          </a:prstGeom>
        </p:spPr>
      </p:pic>
      <p:pic>
        <p:nvPicPr>
          <p:cNvPr id="7" name="図 6" descr="IMG_728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88" y="3593061"/>
            <a:ext cx="4035338" cy="2690225"/>
          </a:xfrm>
          <a:prstGeom prst="rect">
            <a:avLst/>
          </a:prstGeom>
        </p:spPr>
      </p:pic>
      <p:pic>
        <p:nvPicPr>
          <p:cNvPr id="8" name="図 7" descr="IMG_728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8" y="3579076"/>
            <a:ext cx="4056316" cy="2704210"/>
          </a:xfrm>
          <a:prstGeom prst="rect">
            <a:avLst/>
          </a:prstGeom>
        </p:spPr>
      </p:pic>
      <p:pic>
        <p:nvPicPr>
          <p:cNvPr id="9" name="図 8" descr="hollywood-studios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9" y="1244924"/>
            <a:ext cx="4056316" cy="22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99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82498" y="2819847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To be continued </a:t>
            </a:r>
            <a:r>
              <a:rPr kumimoji="1" lang="mr-IN" altLang="ja-JP" sz="2800" dirty="0" smtClean="0"/>
              <a:t>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779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09675"/>
            <a:ext cx="8229600" cy="654088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Walt Disney World in Orlando</a:t>
            </a:r>
            <a:endParaRPr kumimoji="1" lang="ja-JP" altLang="en-US" sz="2800" dirty="0"/>
          </a:p>
        </p:txBody>
      </p:sp>
      <p:pic>
        <p:nvPicPr>
          <p:cNvPr id="4" name="図 3" descr="walt-disney-wor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4" y="1029133"/>
            <a:ext cx="8058836" cy="5517517"/>
          </a:xfrm>
          <a:prstGeom prst="rect">
            <a:avLst/>
          </a:prstGeom>
        </p:spPr>
      </p:pic>
      <p:sp>
        <p:nvSpPr>
          <p:cNvPr id="5" name="線吹き出し 1 (枠付き) 4"/>
          <p:cNvSpPr/>
          <p:nvPr/>
        </p:nvSpPr>
        <p:spPr>
          <a:xfrm>
            <a:off x="1858215" y="1120626"/>
            <a:ext cx="1960928" cy="1279382"/>
          </a:xfrm>
          <a:prstGeom prst="borderCallout1">
            <a:avLst>
              <a:gd name="adj1" fmla="val 44350"/>
              <a:gd name="adj2" fmla="val 108157"/>
              <a:gd name="adj3" fmla="val 36109"/>
              <a:gd name="adj4" fmla="val 123483"/>
            </a:avLst>
          </a:prstGeom>
          <a:blipFill rotWithShape="1">
            <a:blip r:embed="rId3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線吹き出し 1 (枠付き) 5"/>
          <p:cNvSpPr/>
          <p:nvPr/>
        </p:nvSpPr>
        <p:spPr>
          <a:xfrm>
            <a:off x="467544" y="4941167"/>
            <a:ext cx="2100340" cy="1353017"/>
          </a:xfrm>
          <a:prstGeom prst="borderCallout1">
            <a:avLst>
              <a:gd name="adj1" fmla="val -3825"/>
              <a:gd name="adj2" fmla="val 66657"/>
              <a:gd name="adj3" fmla="val -87874"/>
              <a:gd name="adj4" fmla="val 71518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線吹き出し 1 (枠付き) 6"/>
          <p:cNvSpPr/>
          <p:nvPr/>
        </p:nvSpPr>
        <p:spPr>
          <a:xfrm>
            <a:off x="4283968" y="5085184"/>
            <a:ext cx="2100340" cy="1353017"/>
          </a:xfrm>
          <a:prstGeom prst="borderCallout1">
            <a:avLst>
              <a:gd name="adj1" fmla="val -3825"/>
              <a:gd name="adj2" fmla="val 66657"/>
              <a:gd name="adj3" fmla="val -69239"/>
              <a:gd name="adj4" fmla="val 26171"/>
            </a:avLst>
          </a:prstGeom>
          <a:blipFill rotWithShape="1">
            <a:blip r:embed="rId5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線吹き出し 1 (枠付き) 7"/>
          <p:cNvSpPr/>
          <p:nvPr/>
        </p:nvSpPr>
        <p:spPr>
          <a:xfrm>
            <a:off x="6444208" y="1412776"/>
            <a:ext cx="2100340" cy="1353017"/>
          </a:xfrm>
          <a:prstGeom prst="borderCallout1">
            <a:avLst>
              <a:gd name="adj1" fmla="val 49321"/>
              <a:gd name="adj2" fmla="val -6255"/>
              <a:gd name="adj3" fmla="val 81916"/>
              <a:gd name="adj4" fmla="val -44518"/>
            </a:avLst>
          </a:prstGeom>
          <a:blipFill rotWithShape="1">
            <a:blip r:embed="rId6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線吹き出し 1 (枠付き) 8"/>
          <p:cNvSpPr/>
          <p:nvPr/>
        </p:nvSpPr>
        <p:spPr>
          <a:xfrm>
            <a:off x="6660232" y="4149080"/>
            <a:ext cx="2100340" cy="1353017"/>
          </a:xfrm>
          <a:prstGeom prst="borderCallout1">
            <a:avLst>
              <a:gd name="adj1" fmla="val -14868"/>
              <a:gd name="adj2" fmla="val -6255"/>
              <a:gd name="adj3" fmla="val -37490"/>
              <a:gd name="adj4" fmla="val -24067"/>
            </a:avLst>
          </a:prstGeom>
          <a:blipFill rotWithShape="1">
            <a:blip r:embed="rId7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/>
          <p:cNvSpPr/>
          <p:nvPr/>
        </p:nvSpPr>
        <p:spPr>
          <a:xfrm>
            <a:off x="2339752" y="2996952"/>
            <a:ext cx="1800200" cy="1064985"/>
          </a:xfrm>
          <a:prstGeom prst="borderCallout1">
            <a:avLst>
              <a:gd name="adj1" fmla="val 105441"/>
              <a:gd name="adj2" fmla="val 59102"/>
              <a:gd name="adj3" fmla="val 142420"/>
              <a:gd name="adj4" fmla="val 61817"/>
            </a:avLst>
          </a:prstGeom>
          <a:blipFill rotWithShape="1">
            <a:blip r:embed="rId8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250050" y="2276897"/>
            <a:ext cx="1242272" cy="2462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Magic Kingdom</a:t>
            </a:r>
            <a:endParaRPr kumimoji="1" lang="ja-JP" altLang="en-US" sz="1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20272" y="2636912"/>
            <a:ext cx="1242272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Epcot</a:t>
            </a:r>
            <a:endParaRPr kumimoji="1" lang="ja-JP" altLang="en-US" sz="1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27784" y="3933056"/>
            <a:ext cx="1242272" cy="2462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Blizzard Beach</a:t>
            </a:r>
            <a:endParaRPr kumimoji="1" lang="ja-JP" altLang="en-US" sz="1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092280" y="5373216"/>
            <a:ext cx="1242272" cy="2462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Typhoon Lagoon</a:t>
            </a:r>
            <a:endParaRPr kumimoji="1" lang="ja-JP" altLang="en-US" sz="10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16016" y="6318659"/>
            <a:ext cx="1242272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Hollywood Studio</a:t>
            </a:r>
            <a:endParaRPr kumimoji="1" lang="ja-JP" altLang="en-US" sz="10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99592" y="6165304"/>
            <a:ext cx="1242272" cy="2462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Animal Kingdom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8990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4301"/>
            <a:ext cx="8229600" cy="691460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My Stay Plan</a:t>
            </a:r>
            <a:endParaRPr kumimoji="1" lang="ja-JP" altLang="en-US" sz="2800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20452"/>
              </p:ext>
            </p:extLst>
          </p:nvPr>
        </p:nvGraphicFramePr>
        <p:xfrm>
          <a:off x="457199" y="817996"/>
          <a:ext cx="8229600" cy="564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9095"/>
                <a:gridCol w="4379408"/>
                <a:gridCol w="22810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Day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Action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Remarks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2017.8.31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Narita -&gt; Washington D.C -&gt; New York -&gt; Orlando</a:t>
                      </a:r>
                      <a:endParaRPr kumimoji="1" lang="ja-JP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It took 30 hours because of</a:t>
                      </a:r>
                    </a:p>
                    <a:p>
                      <a:r>
                        <a:rPr kumimoji="1" lang="en-US" altLang="ja-JP" sz="1200" dirty="0" smtClean="0"/>
                        <a:t>hurricane  Harvey.</a:t>
                      </a:r>
                      <a:endParaRPr kumimoji="1" lang="ja-JP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Epcot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Animal Kingdom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2017.9.3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Epcot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My wife’s working day</a:t>
                      </a:r>
                      <a:endParaRPr kumimoji="1" lang="ja-JP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2017.9.4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Magic Kingdom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2017.9.5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Hollywood Studios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2017.9.6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Typhoon Lagoon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2017.9.7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Universal Orlando Volcano Bay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Water park of Universal</a:t>
                      </a:r>
                      <a:endParaRPr kumimoji="1" lang="ja-JP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2017.9.8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Kennedy Space Center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My wife’s working day</a:t>
                      </a:r>
                      <a:endParaRPr kumimoji="1" lang="ja-JP" altLang="en-US" sz="1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2017.9.9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Cirque Du Soleil at Disney springs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My wife’s working day</a:t>
                      </a:r>
                      <a:endParaRPr kumimoji="1" lang="ja-JP" altLang="en-US" sz="1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2017.9.10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Hotel Stay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Hurricane Irma had come.</a:t>
                      </a:r>
                      <a:endParaRPr kumimoji="1" lang="ja-JP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2017.9.11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Hotel Stay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Hurricane Irma had come.</a:t>
                      </a:r>
                      <a:endParaRPr kumimoji="1" lang="ja-JP" altLang="en-US" sz="1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2017.9.12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Epcot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/>
                        <a:t>My wife’s working day</a:t>
                      </a:r>
                      <a:endParaRPr kumimoji="1" lang="ja-JP" altLang="en-US" sz="1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2017.9.13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Orlando -&gt; Huston -&gt; Narita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08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Day1 : To Orlando</a:t>
            </a:r>
            <a:endParaRPr kumimoji="1" lang="ja-JP" altLang="en-US" sz="2800" dirty="0"/>
          </a:p>
        </p:txBody>
      </p:sp>
      <p:pic>
        <p:nvPicPr>
          <p:cNvPr id="4" name="図 3" descr="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8136"/>
            <a:ext cx="8463485" cy="4302379"/>
          </a:xfrm>
          <a:prstGeom prst="rect">
            <a:avLst/>
          </a:prstGeom>
        </p:spPr>
      </p:pic>
      <p:sp>
        <p:nvSpPr>
          <p:cNvPr id="5" name="右矢印 4"/>
          <p:cNvSpPr/>
          <p:nvPr/>
        </p:nvSpPr>
        <p:spPr>
          <a:xfrm rot="2169258">
            <a:off x="31555" y="3097026"/>
            <a:ext cx="5385481" cy="314911"/>
          </a:xfrm>
          <a:prstGeom prst="rightArrow">
            <a:avLst>
              <a:gd name="adj1" fmla="val 27953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2290" y="3022637"/>
            <a:ext cx="1135263" cy="559368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 rot="170059">
            <a:off x="5122338" y="4852356"/>
            <a:ext cx="1755123" cy="373543"/>
          </a:xfrm>
          <a:prstGeom prst="rightArrow">
            <a:avLst>
              <a:gd name="adj1" fmla="val 18999"/>
              <a:gd name="adj2" fmla="val 40655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751078" y="5846556"/>
            <a:ext cx="1786671" cy="373543"/>
          </a:xfrm>
          <a:prstGeom prst="rightArrow">
            <a:avLst>
              <a:gd name="adj1" fmla="val 18999"/>
              <a:gd name="adj2" fmla="val 40655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1078" y="6296675"/>
            <a:ext cx="178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Planned Flight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2843808" y="5833281"/>
            <a:ext cx="1786671" cy="373543"/>
          </a:xfrm>
          <a:prstGeom prst="rightArrow">
            <a:avLst>
              <a:gd name="adj1" fmla="val 18999"/>
              <a:gd name="adj2" fmla="val 40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843807" y="6290642"/>
            <a:ext cx="18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Changed Flight</a:t>
            </a:r>
            <a:endParaRPr kumimoji="1" lang="ja-JP" altLang="en-US" dirty="0"/>
          </a:p>
        </p:txBody>
      </p:sp>
      <p:sp>
        <p:nvSpPr>
          <p:cNvPr id="15" name="右矢印 14"/>
          <p:cNvSpPr/>
          <p:nvPr/>
        </p:nvSpPr>
        <p:spPr>
          <a:xfrm rot="769256">
            <a:off x="556033" y="2264755"/>
            <a:ext cx="7069682" cy="355149"/>
          </a:xfrm>
          <a:prstGeom prst="rightArrow">
            <a:avLst>
              <a:gd name="adj1" fmla="val 18999"/>
              <a:gd name="adj2" fmla="val 40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 rot="19538504">
            <a:off x="7585430" y="2891651"/>
            <a:ext cx="507865" cy="373543"/>
          </a:xfrm>
          <a:prstGeom prst="rightArrow">
            <a:avLst>
              <a:gd name="adj1" fmla="val 18999"/>
              <a:gd name="adj2" fmla="val 40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6949616">
            <a:off x="6601202" y="3887470"/>
            <a:ext cx="1948937" cy="382609"/>
          </a:xfrm>
          <a:prstGeom prst="rightArrow">
            <a:avLst>
              <a:gd name="adj1" fmla="val 27545"/>
              <a:gd name="adj2" fmla="val 40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 descr="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2498">
            <a:off x="7001671" y="3859750"/>
            <a:ext cx="1135263" cy="559368"/>
          </a:xfrm>
          <a:prstGeom prst="rect">
            <a:avLst/>
          </a:prstGeom>
        </p:spPr>
      </p:pic>
      <p:pic>
        <p:nvPicPr>
          <p:cNvPr id="20" name="図 19" descr="harv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79" y="5373360"/>
            <a:ext cx="3076432" cy="1283914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5643350" y="6457142"/>
            <a:ext cx="2303081" cy="2462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Hurricane Harvey had come. </a:t>
            </a:r>
            <a:endParaRPr kumimoji="1" lang="ja-JP" altLang="en-US" sz="1000" dirty="0"/>
          </a:p>
        </p:txBody>
      </p:sp>
      <p:sp>
        <p:nvSpPr>
          <p:cNvPr id="22" name="線吹き出し 1 (枠付き) 21"/>
          <p:cNvSpPr/>
          <p:nvPr/>
        </p:nvSpPr>
        <p:spPr>
          <a:xfrm>
            <a:off x="1312597" y="4437738"/>
            <a:ext cx="2114359" cy="1174732"/>
          </a:xfrm>
          <a:prstGeom prst="borderCallout1">
            <a:avLst>
              <a:gd name="adj1" fmla="val 50198"/>
              <a:gd name="adj2" fmla="val 113566"/>
              <a:gd name="adj3" fmla="val 41358"/>
              <a:gd name="adj4" fmla="val 172314"/>
            </a:avLst>
          </a:prstGeom>
          <a:blipFill rotWithShape="1">
            <a:blip r:embed="rId5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爆発 2 22"/>
          <p:cNvSpPr/>
          <p:nvPr/>
        </p:nvSpPr>
        <p:spPr>
          <a:xfrm>
            <a:off x="4989707" y="4419257"/>
            <a:ext cx="653643" cy="550974"/>
          </a:xfrm>
          <a:prstGeom prst="irregularSeal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0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307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sz="2800" dirty="0" smtClean="0"/>
              <a:t>Day2,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4,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12 : Epcot</a:t>
            </a:r>
            <a:br>
              <a:rPr kumimoji="1" lang="en-US" altLang="ja-JP" sz="2800" dirty="0" smtClean="0"/>
            </a:br>
            <a:r>
              <a:rPr kumimoji="1" lang="en-US" altLang="ja-JP" sz="2800" dirty="0" smtClean="0"/>
              <a:t>(Experimental Prototype Community </a:t>
            </a:r>
            <a:r>
              <a:rPr kumimoji="1" lang="en-US" altLang="ja-JP" sz="2800" dirty="0"/>
              <a:t>O</a:t>
            </a:r>
            <a:r>
              <a:rPr kumimoji="1" lang="en-US" altLang="ja-JP" sz="2800" dirty="0" smtClean="0"/>
              <a:t>f </a:t>
            </a:r>
            <a:r>
              <a:rPr kumimoji="1" lang="en-US" altLang="ja-JP" sz="2800" dirty="0"/>
              <a:t>T</a:t>
            </a:r>
            <a:r>
              <a:rPr kumimoji="1" lang="en-US" altLang="ja-JP" sz="2800" dirty="0" smtClean="0"/>
              <a:t>omorrow)</a:t>
            </a:r>
            <a:endParaRPr kumimoji="1" lang="ja-JP" altLang="en-US" sz="2800" dirty="0"/>
          </a:p>
        </p:txBody>
      </p:sp>
      <p:pic>
        <p:nvPicPr>
          <p:cNvPr id="6" name="図 5" descr="epcot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52786"/>
            <a:ext cx="4900041" cy="1960016"/>
          </a:xfrm>
          <a:prstGeom prst="rect">
            <a:avLst/>
          </a:prstGeom>
        </p:spPr>
      </p:pic>
      <p:pic>
        <p:nvPicPr>
          <p:cNvPr id="7" name="図 6" descr="epcot-world-showcase-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69" y="3465947"/>
            <a:ext cx="3558305" cy="3067128"/>
          </a:xfrm>
          <a:prstGeom prst="rect">
            <a:avLst/>
          </a:prstGeom>
        </p:spPr>
      </p:pic>
      <p:sp>
        <p:nvSpPr>
          <p:cNvPr id="9" name="線吹き出し 1 (枠付き) 8"/>
          <p:cNvSpPr/>
          <p:nvPr/>
        </p:nvSpPr>
        <p:spPr>
          <a:xfrm>
            <a:off x="6660232" y="3861048"/>
            <a:ext cx="2114359" cy="1174732"/>
          </a:xfrm>
          <a:prstGeom prst="borderCallout1">
            <a:avLst>
              <a:gd name="adj1" fmla="val 64507"/>
              <a:gd name="adj2" fmla="val -10975"/>
              <a:gd name="adj3" fmla="val 19894"/>
              <a:gd name="adj4" fmla="val -27747"/>
            </a:avLst>
          </a:prstGeom>
          <a:blipFill rotWithShape="1">
            <a:blip r:embed="rId4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/>
          <p:cNvSpPr/>
          <p:nvPr/>
        </p:nvSpPr>
        <p:spPr>
          <a:xfrm>
            <a:off x="363823" y="5035780"/>
            <a:ext cx="2114359" cy="1174732"/>
          </a:xfrm>
          <a:prstGeom prst="borderCallout1">
            <a:avLst>
              <a:gd name="adj1" fmla="val 54172"/>
              <a:gd name="adj2" fmla="val 106941"/>
              <a:gd name="adj3" fmla="val 19100"/>
              <a:gd name="adj4" fmla="val 128150"/>
            </a:avLst>
          </a:prstGeom>
          <a:blipFill rotWithShape="1">
            <a:blip r:embed="rId5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線吹き出し 1 (枠付き) 10"/>
          <p:cNvSpPr/>
          <p:nvPr/>
        </p:nvSpPr>
        <p:spPr>
          <a:xfrm>
            <a:off x="6660232" y="5358343"/>
            <a:ext cx="2114359" cy="1174732"/>
          </a:xfrm>
          <a:prstGeom prst="borderCallout1">
            <a:avLst>
              <a:gd name="adj1" fmla="val 64507"/>
              <a:gd name="adj2" fmla="val -10975"/>
              <a:gd name="adj3" fmla="val 16714"/>
              <a:gd name="adj4" fmla="val -75002"/>
            </a:avLst>
          </a:prstGeom>
          <a:blipFill rotWithShape="1">
            <a:blip r:embed="rId6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線吹き出し 1 (枠付き) 11"/>
          <p:cNvSpPr/>
          <p:nvPr/>
        </p:nvSpPr>
        <p:spPr>
          <a:xfrm>
            <a:off x="363823" y="3339146"/>
            <a:ext cx="2114359" cy="1174732"/>
          </a:xfrm>
          <a:prstGeom prst="borderCallout1">
            <a:avLst>
              <a:gd name="adj1" fmla="val 54172"/>
              <a:gd name="adj2" fmla="val 106941"/>
              <a:gd name="adj3" fmla="val 58849"/>
              <a:gd name="adj4" fmla="val 149349"/>
            </a:avLst>
          </a:prstGeom>
          <a:blipFill rotWithShape="1">
            <a:blip r:embed="rId7"/>
            <a:stretch>
              <a:fillRect/>
            </a:stretch>
          </a:blip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40269" y="3324671"/>
            <a:ext cx="2303081" cy="2462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World showcase 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64927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3077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Day2,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4,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12 : Epcot - Japan pavilion</a:t>
            </a:r>
            <a:endParaRPr kumimoji="1" lang="ja-JP" altLang="en-US" sz="2800" dirty="0"/>
          </a:p>
        </p:txBody>
      </p:sp>
      <p:pic>
        <p:nvPicPr>
          <p:cNvPr id="5" name="図 4" descr="epcot-japan-pavill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890" y="1171389"/>
            <a:ext cx="5173118" cy="2920396"/>
          </a:xfrm>
          <a:prstGeom prst="rect">
            <a:avLst/>
          </a:prstGeom>
        </p:spPr>
      </p:pic>
      <p:sp>
        <p:nvSpPr>
          <p:cNvPr id="9" name="線吹き出し 1 (枠付き) 8"/>
          <p:cNvSpPr/>
          <p:nvPr/>
        </p:nvSpPr>
        <p:spPr>
          <a:xfrm>
            <a:off x="363823" y="4445151"/>
            <a:ext cx="3445982" cy="2017128"/>
          </a:xfrm>
          <a:prstGeom prst="borderCallout1">
            <a:avLst>
              <a:gd name="adj1" fmla="val -3698"/>
              <a:gd name="adj2" fmla="val 98812"/>
              <a:gd name="adj3" fmla="val -51271"/>
              <a:gd name="adj4" fmla="val 152267"/>
            </a:avLst>
          </a:prstGeom>
          <a:blipFill rotWithShape="1"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/>
          <p:cNvSpPr/>
          <p:nvPr/>
        </p:nvSpPr>
        <p:spPr>
          <a:xfrm>
            <a:off x="4716016" y="4293096"/>
            <a:ext cx="3600400" cy="2161144"/>
          </a:xfrm>
          <a:prstGeom prst="borderCallout1">
            <a:avLst>
              <a:gd name="adj1" fmla="val -4161"/>
              <a:gd name="adj2" fmla="val 37572"/>
              <a:gd name="adj3" fmla="val -53555"/>
              <a:gd name="adj4" fmla="val 49307"/>
            </a:avLst>
          </a:prstGeom>
          <a:blipFill rotWithShape="1"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37188" y="6339168"/>
            <a:ext cx="2303081" cy="2462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Japanese stuff shop </a:t>
            </a:r>
            <a:endParaRPr kumimoji="1" lang="ja-JP" altLang="en-US" sz="1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292080" y="6309320"/>
            <a:ext cx="2303081" cy="2462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000" dirty="0" smtClean="0"/>
              <a:t>Pick a pearl 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6786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3077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Day2,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4,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12 : Epcot </a:t>
            </a:r>
            <a:r>
              <a:rPr kumimoji="1" lang="mr-IN" altLang="ja-JP" sz="2800" dirty="0" smtClean="0"/>
              <a:t>–</a:t>
            </a:r>
            <a:r>
              <a:rPr kumimoji="1" lang="en-US" altLang="ja-JP" sz="2800" dirty="0" smtClean="0"/>
              <a:t> Attraction</a:t>
            </a:r>
            <a:br>
              <a:rPr kumimoji="1" lang="en-US" altLang="ja-JP" sz="2800" dirty="0" smtClean="0"/>
            </a:br>
            <a:r>
              <a:rPr kumimoji="1" lang="en-US" altLang="ja-JP" sz="2800" dirty="0" smtClean="0"/>
              <a:t>My most favorite attraction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in</a:t>
            </a:r>
            <a:r>
              <a:rPr kumimoji="1" lang="ja-JP" altLang="en-US" sz="2800" dirty="0" smtClean="0"/>
              <a:t> </a:t>
            </a:r>
            <a:r>
              <a:rPr kumimoji="1" lang="en-US" altLang="ja-JP" sz="2800" dirty="0" smtClean="0"/>
              <a:t>Epcot</a:t>
            </a:r>
            <a:endParaRPr kumimoji="1" lang="ja-JP" altLang="en-US" sz="2800" dirty="0"/>
          </a:p>
        </p:txBody>
      </p:sp>
      <p:pic>
        <p:nvPicPr>
          <p:cNvPr id="5" name="図 4" descr="soar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69" y="1690462"/>
            <a:ext cx="3823131" cy="1844362"/>
          </a:xfrm>
          <a:prstGeom prst="rect">
            <a:avLst/>
          </a:prstGeom>
        </p:spPr>
      </p:pic>
      <p:pic>
        <p:nvPicPr>
          <p:cNvPr id="6" name="図 5" descr="soari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30" y="1587733"/>
            <a:ext cx="3632388" cy="2420078"/>
          </a:xfrm>
          <a:prstGeom prst="rect">
            <a:avLst/>
          </a:prstGeom>
        </p:spPr>
      </p:pic>
      <p:pic>
        <p:nvPicPr>
          <p:cNvPr id="7" name="図 6" descr="soarin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48" y="4570802"/>
            <a:ext cx="5706950" cy="1648674"/>
          </a:xfrm>
          <a:prstGeom prst="rect">
            <a:avLst/>
          </a:prstGeom>
        </p:spPr>
      </p:pic>
      <p:sp>
        <p:nvSpPr>
          <p:cNvPr id="8" name="下矢印 7"/>
          <p:cNvSpPr/>
          <p:nvPr/>
        </p:nvSpPr>
        <p:spPr>
          <a:xfrm>
            <a:off x="2567885" y="3856819"/>
            <a:ext cx="868411" cy="98054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/>
          <p:cNvSpPr/>
          <p:nvPr/>
        </p:nvSpPr>
        <p:spPr>
          <a:xfrm>
            <a:off x="6398699" y="4007811"/>
            <a:ext cx="2288101" cy="2454468"/>
          </a:xfrm>
          <a:prstGeom prst="borderCallout1">
            <a:avLst>
              <a:gd name="adj1" fmla="val -5981"/>
              <a:gd name="adj2" fmla="val 56369"/>
              <a:gd name="adj3" fmla="val -42538"/>
              <a:gd name="adj4" fmla="val 40814"/>
            </a:avLst>
          </a:prstGeom>
          <a:blipFill rotWithShape="1"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06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30777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/>
              <a:t>Day3 : Animal Kingdom</a:t>
            </a:r>
            <a:endParaRPr kumimoji="1" lang="ja-JP" altLang="en-US" sz="2800" dirty="0"/>
          </a:p>
        </p:txBody>
      </p:sp>
      <p:pic>
        <p:nvPicPr>
          <p:cNvPr id="6" name="図 5" descr="animal-kingdo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15253"/>
            <a:ext cx="2560936" cy="1893719"/>
          </a:xfrm>
          <a:prstGeom prst="rect">
            <a:avLst/>
          </a:prstGeom>
        </p:spPr>
      </p:pic>
      <p:pic>
        <p:nvPicPr>
          <p:cNvPr id="7" name="図 6" descr="animal-kingdom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9" y="2913628"/>
            <a:ext cx="2552437" cy="1701625"/>
          </a:xfrm>
          <a:prstGeom prst="rect">
            <a:avLst/>
          </a:prstGeom>
        </p:spPr>
      </p:pic>
      <p:pic>
        <p:nvPicPr>
          <p:cNvPr id="9" name="図 8" descr="animal-kingdom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58" y="1215430"/>
            <a:ext cx="2520280" cy="1681007"/>
          </a:xfrm>
          <a:prstGeom prst="rect">
            <a:avLst/>
          </a:prstGeom>
        </p:spPr>
      </p:pic>
      <p:pic>
        <p:nvPicPr>
          <p:cNvPr id="8" name="図 7" descr="animal-kingdom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3" y="4615253"/>
            <a:ext cx="2506878" cy="1877739"/>
          </a:xfrm>
          <a:prstGeom prst="rect">
            <a:avLst/>
          </a:prstGeom>
        </p:spPr>
      </p:pic>
      <p:pic>
        <p:nvPicPr>
          <p:cNvPr id="11" name="図 10" descr="IMG_6869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15430"/>
            <a:ext cx="5078525" cy="3385683"/>
          </a:xfrm>
          <a:prstGeom prst="rect">
            <a:avLst/>
          </a:prstGeom>
        </p:spPr>
      </p:pic>
      <p:pic>
        <p:nvPicPr>
          <p:cNvPr id="12" name="図 11" descr="IMG_8017のコピー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399" y="4633931"/>
            <a:ext cx="2524959" cy="189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4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57200" y="307776"/>
            <a:ext cx="8229600" cy="13544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ja-JP" sz="2800" dirty="0" smtClean="0"/>
              <a:t>Day3 : Animal Kingdom Attraction</a:t>
            </a:r>
          </a:p>
          <a:p>
            <a:r>
              <a:rPr kumimoji="1" lang="en-US" altLang="ja-JP" sz="2800" dirty="0" smtClean="0"/>
              <a:t>My most favorite attraction in Animal Kingdom</a:t>
            </a:r>
          </a:p>
          <a:p>
            <a:r>
              <a:rPr kumimoji="1" lang="en-US" altLang="ja-JP" sz="2800" dirty="0">
                <a:hlinkClick r:id="rId2"/>
              </a:rPr>
              <a:t>https://www.youtube.com/watch?v=</a:t>
            </a:r>
            <a:r>
              <a:rPr kumimoji="1" lang="en-US" altLang="ja-JP" sz="2800" dirty="0" smtClean="0">
                <a:hlinkClick r:id="rId2"/>
              </a:rPr>
              <a:t>WMxeDMPvSnI</a:t>
            </a:r>
            <a:endParaRPr kumimoji="1" lang="en-US" altLang="ja-JP" sz="2800" dirty="0" smtClean="0"/>
          </a:p>
          <a:p>
            <a:endParaRPr kumimoji="1" lang="ja-JP" altLang="en-US" sz="2800" dirty="0"/>
          </a:p>
        </p:txBody>
      </p:sp>
      <p:pic>
        <p:nvPicPr>
          <p:cNvPr id="5" name="図 4" descr="pandora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1887395"/>
            <a:ext cx="3701856" cy="2463417"/>
          </a:xfrm>
          <a:prstGeom prst="rect">
            <a:avLst/>
          </a:prstGeom>
        </p:spPr>
      </p:pic>
      <p:pic>
        <p:nvPicPr>
          <p:cNvPr id="6" name="図 5" descr="pandora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5" y="1855879"/>
            <a:ext cx="4435436" cy="2494934"/>
          </a:xfrm>
          <a:prstGeom prst="rect">
            <a:avLst/>
          </a:prstGeom>
        </p:spPr>
      </p:pic>
      <p:pic>
        <p:nvPicPr>
          <p:cNvPr id="7" name="図 6" descr="IMG_8539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57" y="4433814"/>
            <a:ext cx="2831152" cy="2123364"/>
          </a:xfrm>
          <a:prstGeom prst="rect">
            <a:avLst/>
          </a:prstGeom>
        </p:spPr>
      </p:pic>
      <p:pic>
        <p:nvPicPr>
          <p:cNvPr id="9" name="図 8" descr="pandora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5" y="4438151"/>
            <a:ext cx="2825368" cy="2119027"/>
          </a:xfrm>
          <a:prstGeom prst="rect">
            <a:avLst/>
          </a:prstGeom>
        </p:spPr>
      </p:pic>
      <p:pic>
        <p:nvPicPr>
          <p:cNvPr id="10" name="図 9" descr="IMG_6839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76" y="4438152"/>
            <a:ext cx="2860906" cy="21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84350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トワイライト.thmx</Template>
  <TotalTime>330</TotalTime>
  <Words>235</Words>
  <Application>Microsoft Macintosh PowerPoint</Application>
  <PresentationFormat>画面に合わせる (4:3)</PresentationFormat>
  <Paragraphs>73</Paragraphs>
  <Slides>13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4" baseType="lpstr">
      <vt:lpstr>Twilight</vt:lpstr>
      <vt:lpstr>Ice Break Orlando Report2</vt:lpstr>
      <vt:lpstr>Walt Disney World in Orlando</vt:lpstr>
      <vt:lpstr>My Stay Plan</vt:lpstr>
      <vt:lpstr>Day1 : To Orlando</vt:lpstr>
      <vt:lpstr>Day2, 4, 12 : Epcot (Experimental Prototype Community Of Tomorrow)</vt:lpstr>
      <vt:lpstr>Day2, 4, 12 : Epcot - Japan pavilion</vt:lpstr>
      <vt:lpstr>Day2, 4, 12 : Epcot – Attraction My most favorite attraction in Epcot</vt:lpstr>
      <vt:lpstr>Day3 : Animal Kingdom</vt:lpstr>
      <vt:lpstr>PowerPoint プレゼンテーション</vt:lpstr>
      <vt:lpstr>Day4 : Magic Kingdom</vt:lpstr>
      <vt:lpstr>Day5 : Hollywood Studios  </vt:lpstr>
      <vt:lpstr>Day5 : Hollywood Studios  </vt:lpstr>
      <vt:lpstr>To be continued 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Break</dc:title>
  <dc:creator>川畑 光平</dc:creator>
  <cp:lastModifiedBy>川畑 光平</cp:lastModifiedBy>
  <cp:revision>22</cp:revision>
  <dcterms:created xsi:type="dcterms:W3CDTF">2017-11-04T01:31:37Z</dcterms:created>
  <dcterms:modified xsi:type="dcterms:W3CDTF">2017-11-04T07:02:28Z</dcterms:modified>
</cp:coreProperties>
</file>